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36"/>
    <p:restoredTop sz="94691"/>
  </p:normalViewPr>
  <p:slideViewPr>
    <p:cSldViewPr snapToGrid="0" snapToObjects="1">
      <p:cViewPr varScale="1">
        <p:scale>
          <a:sx n="162" d="100"/>
          <a:sy n="162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67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xpressjs.com/)" TargetMode="External"/><Relationship Id="rId4" Type="http://schemas.openxmlformats.org/officeDocument/2006/relationships/hyperlink" Target="https://angular.io/)" TargetMode="External"/><Relationship Id="rId5" Type="http://schemas.openxmlformats.org/officeDocument/2006/relationships/hyperlink" Target="https://nodejs.org/en/)" TargetMode="External"/><Relationship Id="rId6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ongodb.com/)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ngular.io/" TargetMode="Externa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en/" TargetMode="Externa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xpressjs.com/" TargetMode="External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837" y="758952"/>
            <a:ext cx="11364685" cy="4041648"/>
          </a:xfrm>
        </p:spPr>
        <p:txBody>
          <a:bodyPr/>
          <a:lstStyle/>
          <a:p>
            <a:r>
              <a:rPr lang="en-US" dirty="0" smtClean="0"/>
              <a:t>MEAN Stack Presentation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ISU CSE Club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Jack Meyer&amp; Adam </a:t>
            </a:r>
            <a:r>
              <a:rPr lang="en-US" dirty="0" err="1" smtClean="0"/>
              <a:t>Heimendinger</a:t>
            </a:r>
            <a:endParaRPr lang="en-US" dirty="0" smtClean="0"/>
          </a:p>
          <a:p>
            <a:r>
              <a:rPr lang="en-US" dirty="0" smtClean="0"/>
              <a:t>March 29,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6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MongoDB (database) (</a:t>
            </a:r>
            <a:r>
              <a:rPr lang="en-US" dirty="0">
                <a:hlinkClick r:id="rId2"/>
              </a:rPr>
              <a:t>https://www.mongodb.com</a:t>
            </a:r>
            <a:r>
              <a:rPr lang="en-US" dirty="0" smtClean="0">
                <a:hlinkClick r:id="rId2"/>
              </a:rPr>
              <a:t>/)</a:t>
            </a:r>
            <a:endParaRPr lang="en-US" dirty="0" smtClean="0"/>
          </a:p>
          <a:p>
            <a:r>
              <a:rPr lang="en-US" dirty="0" err="1"/>
              <a:t>ExpressJS</a:t>
            </a:r>
            <a:r>
              <a:rPr lang="en-US" dirty="0"/>
              <a:t> (server) (</a:t>
            </a:r>
            <a:r>
              <a:rPr lang="en-US" dirty="0">
                <a:hlinkClick r:id="rId3"/>
              </a:rPr>
              <a:t>https://expressjs.com</a:t>
            </a:r>
            <a:r>
              <a:rPr lang="en-US" dirty="0" smtClean="0">
                <a:hlinkClick r:id="rId3"/>
              </a:rPr>
              <a:t>/)</a:t>
            </a:r>
            <a:endParaRPr lang="en-US" dirty="0" smtClean="0"/>
          </a:p>
          <a:p>
            <a:r>
              <a:rPr lang="en-US" dirty="0" smtClean="0"/>
              <a:t>AngularJS </a:t>
            </a:r>
            <a:r>
              <a:rPr lang="en-US" dirty="0" smtClean="0"/>
              <a:t>(client) </a:t>
            </a:r>
            <a:r>
              <a:rPr lang="en-US" dirty="0"/>
              <a:t>(</a:t>
            </a:r>
            <a:r>
              <a:rPr lang="en-US" dirty="0">
                <a:hlinkClick r:id="rId4"/>
              </a:rPr>
              <a:t>https://angular.io</a:t>
            </a:r>
            <a:r>
              <a:rPr lang="en-US" dirty="0" smtClean="0">
                <a:hlinkClick r:id="rId4"/>
              </a:rPr>
              <a:t>/)</a:t>
            </a:r>
            <a:endParaRPr lang="en-US" dirty="0" smtClean="0"/>
          </a:p>
          <a:p>
            <a:r>
              <a:rPr lang="en-US" dirty="0" err="1" smtClean="0"/>
              <a:t>NodeJS</a:t>
            </a:r>
            <a:r>
              <a:rPr lang="en-US" dirty="0"/>
              <a:t> </a:t>
            </a:r>
            <a:r>
              <a:rPr lang="en-US" dirty="0" smtClean="0"/>
              <a:t>(server) (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://nodejs.org/en</a:t>
            </a:r>
            <a:r>
              <a:rPr lang="en-US" dirty="0" smtClean="0">
                <a:hlinkClick r:id="rId5"/>
              </a:rPr>
              <a:t>/)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3958" y="1575697"/>
            <a:ext cx="4064000" cy="406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23958" y="5718472"/>
            <a:ext cx="406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 smtClean="0"/>
              <a:t>en.wikipedia.org</a:t>
            </a:r>
            <a:r>
              <a:rPr lang="en-US" sz="1000" dirty="0" smtClean="0"/>
              <a:t>/wiki/</a:t>
            </a:r>
            <a:r>
              <a:rPr lang="en-US" sz="1000" dirty="0" err="1" smtClean="0"/>
              <a:t>File:MeanGirlsSoundtrack.jpeg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8079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“stack”?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Technologies that play nice together</a:t>
            </a:r>
          </a:p>
          <a:p>
            <a:r>
              <a:rPr lang="en-US" dirty="0" smtClean="0"/>
              <a:t>Normally consists of client, server, and database</a:t>
            </a:r>
          </a:p>
          <a:p>
            <a:r>
              <a:rPr lang="en-US" dirty="0" smtClean="0"/>
              <a:t>Other Stacks</a:t>
            </a:r>
          </a:p>
          <a:p>
            <a:pPr lvl="1"/>
            <a:r>
              <a:rPr lang="en-US" dirty="0" smtClean="0"/>
              <a:t>PHP, MYSQL</a:t>
            </a:r>
          </a:p>
          <a:p>
            <a:pPr lvl="1"/>
            <a:r>
              <a:rPr lang="en-US" dirty="0" smtClean="0"/>
              <a:t>Ruby on Rails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262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angular.io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 side</a:t>
            </a:r>
          </a:p>
          <a:p>
            <a:r>
              <a:rPr lang="en-US" dirty="0" smtClean="0"/>
              <a:t>Code with Typescript (JavaScript’s cooler cousin)</a:t>
            </a:r>
          </a:p>
          <a:p>
            <a:pPr lvl="1"/>
            <a:r>
              <a:rPr lang="en-US" dirty="0" smtClean="0"/>
              <a:t>OOP on the client side???</a:t>
            </a:r>
          </a:p>
          <a:p>
            <a:r>
              <a:rPr lang="en-US" dirty="0" smtClean="0"/>
              <a:t>Single Page Applications</a:t>
            </a:r>
          </a:p>
          <a:p>
            <a:r>
              <a:rPr lang="en-US" dirty="0" smtClean="0"/>
              <a:t>One Way / Two Way Data Binding</a:t>
            </a:r>
          </a:p>
          <a:p>
            <a:r>
              <a:rPr lang="en-US" dirty="0" smtClean="0"/>
              <a:t>Controllers </a:t>
            </a:r>
          </a:p>
          <a:p>
            <a:r>
              <a:rPr lang="en-US" dirty="0" smtClean="0"/>
              <a:t>Services (Http Requests)</a:t>
            </a:r>
          </a:p>
          <a:p>
            <a:r>
              <a:rPr lang="en-US" dirty="0" smtClean="0"/>
              <a:t>Components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468" y="2018781"/>
            <a:ext cx="3175000" cy="317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42951" y="4916837"/>
            <a:ext cx="42342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angular.io</a:t>
            </a:r>
            <a:r>
              <a:rPr lang="en-US" sz="1000" dirty="0"/>
              <a:t>/</a:t>
            </a:r>
            <a:r>
              <a:rPr lang="en-US" sz="1000" dirty="0" err="1"/>
              <a:t>presskit.html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19535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Nodejs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nodejs.org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en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Runtime</a:t>
            </a:r>
          </a:p>
          <a:p>
            <a:r>
              <a:rPr lang="en-US" dirty="0" err="1" smtClean="0"/>
              <a:t>Javascript</a:t>
            </a:r>
            <a:r>
              <a:rPr lang="en-US" dirty="0" smtClean="0"/>
              <a:t> on the Server</a:t>
            </a:r>
          </a:p>
          <a:p>
            <a:r>
              <a:rPr lang="en-US" dirty="0" smtClean="0"/>
              <a:t>Built for network applications (think web servers)</a:t>
            </a:r>
          </a:p>
          <a:p>
            <a:r>
              <a:rPr lang="en-US" dirty="0" smtClean="0"/>
              <a:t>Asynchronous, event driven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640" y="3635483"/>
            <a:ext cx="4378361" cy="26821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08973" y="6329023"/>
            <a:ext cx="61115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nodejs.org</a:t>
            </a:r>
            <a:r>
              <a:rPr lang="en-US" sz="1000" dirty="0"/>
              <a:t>/</a:t>
            </a:r>
            <a:r>
              <a:rPr lang="en-US" sz="1000" dirty="0" err="1"/>
              <a:t>en</a:t>
            </a:r>
            <a:r>
              <a:rPr lang="en-US" sz="1000" dirty="0"/>
              <a:t>/about/resources/</a:t>
            </a:r>
          </a:p>
        </p:txBody>
      </p:sp>
    </p:spTree>
    <p:extLst>
      <p:ext uri="{BB962C8B-B14F-4D97-AF65-F5344CB8AC3E}">
        <p14:creationId xmlns:p14="http://schemas.microsoft.com/office/powerpoint/2010/main" val="1878342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Expressjs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expressjs.com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Provides fundamental web application features</a:t>
            </a:r>
          </a:p>
          <a:p>
            <a:r>
              <a:rPr lang="en-US" dirty="0" smtClean="0"/>
              <a:t>Utilities for http and middleware for building an </a:t>
            </a:r>
            <a:r>
              <a:rPr lang="en-US" dirty="0" err="1" smtClean="0"/>
              <a:t>api</a:t>
            </a:r>
            <a:endParaRPr lang="en-US" dirty="0" smtClean="0"/>
          </a:p>
          <a:p>
            <a:r>
              <a:rPr lang="en-US" dirty="0" smtClean="0"/>
              <a:t>Just use it, it makes your life better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802" y="3625332"/>
            <a:ext cx="5905500" cy="179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65657" y="5169811"/>
            <a:ext cx="46466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github.com</a:t>
            </a:r>
            <a:r>
              <a:rPr lang="en-US" sz="1000" dirty="0"/>
              <a:t>/</a:t>
            </a:r>
            <a:r>
              <a:rPr lang="en-US" sz="1000" dirty="0" err="1"/>
              <a:t>expressjs</a:t>
            </a:r>
            <a:r>
              <a:rPr lang="en-US" sz="1000" dirty="0"/>
              <a:t>/express</a:t>
            </a:r>
          </a:p>
        </p:txBody>
      </p:sp>
    </p:spTree>
    <p:extLst>
      <p:ext uri="{BB962C8B-B14F-4D97-AF65-F5344CB8AC3E}">
        <p14:creationId xmlns:p14="http://schemas.microsoft.com/office/powerpoint/2010/main" val="198773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a NoSQL Database</a:t>
            </a:r>
            <a:endParaRPr lang="en-US" dirty="0"/>
          </a:p>
          <a:p>
            <a:r>
              <a:rPr lang="en-US" dirty="0" smtClean="0"/>
              <a:t>Stores documents (think rows in SQL) in collections (tables)</a:t>
            </a:r>
          </a:p>
          <a:p>
            <a:r>
              <a:rPr lang="en-US" dirty="0" smtClean="0"/>
              <a:t>Looks like JSON, acts like JSON</a:t>
            </a:r>
          </a:p>
          <a:p>
            <a:r>
              <a:rPr lang="en-US" dirty="0" smtClean="0"/>
              <a:t>Mongoose is great for using MongoDB in Node application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328" y="696290"/>
            <a:ext cx="4973127" cy="1483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707" y="3745103"/>
            <a:ext cx="5635690" cy="14877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81969" y="5277167"/>
            <a:ext cx="32047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Source: https</a:t>
            </a:r>
            <a:r>
              <a:rPr lang="en-US" sz="1000" dirty="0"/>
              <a:t>://</a:t>
            </a:r>
            <a:r>
              <a:rPr lang="en-US" sz="1000" dirty="0" err="1"/>
              <a:t>www.mongodb.com</a:t>
            </a:r>
            <a:r>
              <a:rPr lang="en-US" sz="1000" dirty="0"/>
              <a:t>/brand-resources</a:t>
            </a:r>
          </a:p>
        </p:txBody>
      </p:sp>
    </p:spTree>
    <p:extLst>
      <p:ext uri="{BB962C8B-B14F-4D97-AF65-F5344CB8AC3E}">
        <p14:creationId xmlns:p14="http://schemas.microsoft.com/office/powerpoint/2010/main" val="13566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you use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Easy to use</a:t>
            </a:r>
          </a:p>
          <a:p>
            <a:r>
              <a:rPr lang="en-US" dirty="0" smtClean="0"/>
              <a:t>It works</a:t>
            </a:r>
          </a:p>
          <a:p>
            <a:r>
              <a:rPr lang="en-US" dirty="0" smtClean="0"/>
              <a:t>All one language (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It’s kind of fun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663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274" y="-1642188"/>
            <a:ext cx="11196735" cy="6858000"/>
          </a:xfrm>
        </p:spPr>
        <p:txBody>
          <a:bodyPr>
            <a:normAutofit/>
          </a:bodyPr>
          <a:lstStyle/>
          <a:p>
            <a:r>
              <a:rPr lang="en-US" sz="8000" dirty="0" smtClean="0"/>
              <a:t>This presentation and demo can be found at: </a:t>
            </a:r>
            <a:r>
              <a:rPr lang="en-US" sz="6000" dirty="0" err="1" smtClean="0"/>
              <a:t>www.github.com</a:t>
            </a:r>
            <a:r>
              <a:rPr lang="en-US" sz="6000" dirty="0" smtClean="0"/>
              <a:t>/</a:t>
            </a:r>
            <a:r>
              <a:rPr lang="en-US" sz="6000" dirty="0" err="1" smtClean="0"/>
              <a:t>jackcmeyer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V="1">
            <a:off x="1261871" y="0"/>
            <a:ext cx="9934864" cy="223936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66120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65</TotalTime>
  <Words>263</Words>
  <Application>Microsoft Macintosh PowerPoint</Application>
  <PresentationFormat>Widescreen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Century Schoolbook</vt:lpstr>
      <vt:lpstr>Wingdings 2</vt:lpstr>
      <vt:lpstr>Arial</vt:lpstr>
      <vt:lpstr>View</vt:lpstr>
      <vt:lpstr>MEAN Stack Presentation ISU CSE Club</vt:lpstr>
      <vt:lpstr>MEAN Stack</vt:lpstr>
      <vt:lpstr>What is a “stack”?</vt:lpstr>
      <vt:lpstr>Angularjs (https://angular.io/)</vt:lpstr>
      <vt:lpstr>Nodejs (https://nodejs.org/en/)</vt:lpstr>
      <vt:lpstr>Expressjs (https://expressjs.com/)</vt:lpstr>
      <vt:lpstr>MongoDB</vt:lpstr>
      <vt:lpstr>Why should you use MEAN?</vt:lpstr>
      <vt:lpstr>This presentation and demo can be found at: www.github.com/jackcmeyer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MEAN Stack presentation – cse club</dc:title>
  <dc:creator>Jack Meyer</dc:creator>
  <cp:lastModifiedBy>Jack Meyer</cp:lastModifiedBy>
  <cp:revision>7</cp:revision>
  <dcterms:created xsi:type="dcterms:W3CDTF">2017-03-29T20:55:28Z</dcterms:created>
  <dcterms:modified xsi:type="dcterms:W3CDTF">2017-03-29T22:09:48Z</dcterms:modified>
</cp:coreProperties>
</file>